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7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C718B-3EBF-4E53-81C8-1990320CCD7D}" type="datetimeFigureOut">
              <a:rPr lang="zh-TW" altLang="en-US" smtClean="0"/>
              <a:t>2019/10/17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E19E2-9081-4DD9-8F18-4CA1383BBE0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16951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C718B-3EBF-4E53-81C8-1990320CCD7D}" type="datetimeFigureOut">
              <a:rPr lang="zh-TW" altLang="en-US" smtClean="0"/>
              <a:t>2019/10/17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E19E2-9081-4DD9-8F18-4CA1383BBE0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42545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C718B-3EBF-4E53-81C8-1990320CCD7D}" type="datetimeFigureOut">
              <a:rPr lang="zh-TW" altLang="en-US" smtClean="0"/>
              <a:t>2019/10/17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E19E2-9081-4DD9-8F18-4CA1383BBE0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68774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C718B-3EBF-4E53-81C8-1990320CCD7D}" type="datetimeFigureOut">
              <a:rPr lang="zh-TW" altLang="en-US" smtClean="0"/>
              <a:t>2019/10/17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E19E2-9081-4DD9-8F18-4CA1383BBE0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93640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C718B-3EBF-4E53-81C8-1990320CCD7D}" type="datetimeFigureOut">
              <a:rPr lang="zh-TW" altLang="en-US" smtClean="0"/>
              <a:t>2019/10/17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E19E2-9081-4DD9-8F18-4CA1383BBE0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117016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C718B-3EBF-4E53-81C8-1990320CCD7D}" type="datetimeFigureOut">
              <a:rPr lang="zh-TW" altLang="en-US" smtClean="0"/>
              <a:t>2019/10/17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E19E2-9081-4DD9-8F18-4CA1383BBE0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58365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C718B-3EBF-4E53-81C8-1990320CCD7D}" type="datetimeFigureOut">
              <a:rPr lang="zh-TW" altLang="en-US" smtClean="0"/>
              <a:t>2019/10/17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E19E2-9081-4DD9-8F18-4CA1383BBE0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32836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C718B-3EBF-4E53-81C8-1990320CCD7D}" type="datetimeFigureOut">
              <a:rPr lang="zh-TW" altLang="en-US" smtClean="0"/>
              <a:t>2019/10/17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E19E2-9081-4DD9-8F18-4CA1383BBE0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44152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C718B-3EBF-4E53-81C8-1990320CCD7D}" type="datetimeFigureOut">
              <a:rPr lang="zh-TW" altLang="en-US" smtClean="0"/>
              <a:t>2019/10/17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E19E2-9081-4DD9-8F18-4CA1383BBE0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95834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C718B-3EBF-4E53-81C8-1990320CCD7D}" type="datetimeFigureOut">
              <a:rPr lang="zh-TW" altLang="en-US" smtClean="0"/>
              <a:t>2019/10/17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E19E2-9081-4DD9-8F18-4CA1383BBE0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88893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C718B-3EBF-4E53-81C8-1990320CCD7D}" type="datetimeFigureOut">
              <a:rPr lang="zh-TW" altLang="en-US" smtClean="0"/>
              <a:t>2019/10/17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E19E2-9081-4DD9-8F18-4CA1383BBE0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64228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5C718B-3EBF-4E53-81C8-1990320CCD7D}" type="datetimeFigureOut">
              <a:rPr lang="zh-TW" altLang="en-US" smtClean="0"/>
              <a:t>2019/10/17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FE19E2-9081-4DD9-8F18-4CA1383BBE0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4671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1902921" y="5445223"/>
            <a:ext cx="5665956" cy="82368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lnSpc>
                <a:spcPts val="5200"/>
              </a:lnSpc>
              <a:spcAft>
                <a:spcPts val="0"/>
              </a:spcAft>
            </a:pPr>
            <a:r>
              <a:rPr lang="en-US" altLang="zh-TW" sz="7200" b="1" kern="100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EngTRESS A"/>
                <a:cs typeface="Times New Roman"/>
              </a:rPr>
              <a:t>New Zealand</a:t>
            </a:r>
            <a:endParaRPr lang="zh-TW" altLang="en-US" sz="7200" b="1" spc="50" dirty="0">
              <a:ln w="11430"/>
              <a:solidFill>
                <a:schemeClr val="accent2">
                  <a:lumMod val="50000"/>
                </a:schemeClr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ea typeface="Arial Unicode MS" pitchFamily="34" charset="-120"/>
              <a:cs typeface="Arial Unicode MS" pitchFamily="34" charset="-120"/>
            </a:endParaRPr>
          </a:p>
        </p:txBody>
      </p:sp>
      <p:pic>
        <p:nvPicPr>
          <p:cNvPr id="6" name="圖片 5" descr="相關圖片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5" t="847" r="925" b="2286"/>
          <a:stretch/>
        </p:blipFill>
        <p:spPr bwMode="auto">
          <a:xfrm>
            <a:off x="1363892" y="19067"/>
            <a:ext cx="6453262" cy="52292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9134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3563886" y="0"/>
            <a:ext cx="21602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800" b="1" dirty="0">
                <a:latin typeface="EngTRESS A"/>
                <a:cs typeface="Times New Roman"/>
              </a:rPr>
              <a:t>Rugby</a:t>
            </a:r>
            <a:endParaRPr lang="zh-TW" altLang="en-US" sz="4800" b="1" dirty="0"/>
          </a:p>
        </p:txBody>
      </p:sp>
      <p:sp>
        <p:nvSpPr>
          <p:cNvPr id="3" name="文字方塊 2"/>
          <p:cNvSpPr txBox="1"/>
          <p:nvPr/>
        </p:nvSpPr>
        <p:spPr>
          <a:xfrm>
            <a:off x="179512" y="4455714"/>
            <a:ext cx="8352929" cy="20418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200"/>
              </a:lnSpc>
              <a:spcAft>
                <a:spcPts val="0"/>
              </a:spcAft>
            </a:pPr>
            <a:r>
              <a:rPr lang="en-US" altLang="zh-TW" sz="3600" kern="100" dirty="0">
                <a:latin typeface="EngTRESS A"/>
                <a:cs typeface="Times New Roman"/>
              </a:rPr>
              <a:t>The national sport of New Zealand is rugby. </a:t>
            </a:r>
            <a:endParaRPr lang="zh-TW" altLang="zh-TW" sz="3200" kern="100" dirty="0">
              <a:cs typeface="Times New Roman"/>
            </a:endParaRPr>
          </a:p>
          <a:p>
            <a:pPr>
              <a:lnSpc>
                <a:spcPts val="5200"/>
              </a:lnSpc>
            </a:pPr>
            <a:r>
              <a:rPr lang="en-US" altLang="zh-TW" sz="3600" dirty="0">
                <a:latin typeface="EngTRESS A"/>
                <a:cs typeface="Times New Roman"/>
              </a:rPr>
              <a:t>Boys and girls usually learn to play at school.</a:t>
            </a:r>
            <a:endParaRPr lang="zh-TW" altLang="en-US" sz="3600" dirty="0">
              <a:ea typeface="Arial Unicode MS" pitchFamily="34" charset="-120"/>
              <a:cs typeface="Arial Unicode MS" pitchFamily="34" charset="-120"/>
            </a:endParaRPr>
          </a:p>
        </p:txBody>
      </p:sp>
      <p:pic>
        <p:nvPicPr>
          <p:cNvPr id="7" name="圖片 6" descr="相關圖片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26" t="12540" r="17850" b="14630"/>
          <a:stretch/>
        </p:blipFill>
        <p:spPr bwMode="auto">
          <a:xfrm>
            <a:off x="207908" y="830996"/>
            <a:ext cx="4436097" cy="36061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圖片 7" descr="相關圖片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6" r="10894"/>
          <a:stretch/>
        </p:blipFill>
        <p:spPr bwMode="auto">
          <a:xfrm>
            <a:off x="4983764" y="866564"/>
            <a:ext cx="4052731" cy="357054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58848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611560" y="4231985"/>
            <a:ext cx="7975061" cy="23720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500"/>
              </a:lnSpc>
            </a:pPr>
            <a:r>
              <a:rPr lang="en-US" altLang="zh-TW" sz="3600" dirty="0">
                <a:latin typeface="EngTRESS A"/>
                <a:cs typeface="Times New Roman"/>
              </a:rPr>
              <a:t>There are 15 players on each team, and the uniform is a rugby shirt, shorts, and long socks. Sometimes people wear a special hat to protect their ears.</a:t>
            </a:r>
            <a:endParaRPr lang="zh-TW" altLang="en-US" sz="3600" dirty="0"/>
          </a:p>
        </p:txBody>
      </p:sp>
      <p:pic>
        <p:nvPicPr>
          <p:cNvPr id="7" name="圖片 6" descr="相關圖片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5"/>
            <a:ext cx="4347570" cy="385476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圖片 7" descr="「rugby」的圖片搜尋結果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0" t="7485" r="30" b="11378"/>
          <a:stretch/>
        </p:blipFill>
        <p:spPr bwMode="auto">
          <a:xfrm>
            <a:off x="4788024" y="332656"/>
            <a:ext cx="4158456" cy="38547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15990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296347" y="4525868"/>
            <a:ext cx="8568952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000"/>
              </a:lnSpc>
              <a:spcAft>
                <a:spcPts val="0"/>
              </a:spcAft>
            </a:pPr>
            <a:r>
              <a:rPr lang="en-US" altLang="zh-TW" sz="3600" kern="100" dirty="0">
                <a:latin typeface="EngTRESS A"/>
                <a:cs typeface="Times New Roman"/>
              </a:rPr>
              <a:t>The national team of New Zealand is called the All Blacks </a:t>
            </a:r>
            <a:r>
              <a:rPr lang="en-US" altLang="zh-TW" sz="3600" dirty="0" smtClean="0">
                <a:latin typeface="EngTRESS A"/>
                <a:cs typeface="Times New Roman"/>
              </a:rPr>
              <a:t>and </a:t>
            </a:r>
            <a:r>
              <a:rPr lang="en-US" altLang="zh-TW" sz="3600" dirty="0">
                <a:latin typeface="EngTRESS A"/>
                <a:cs typeface="Times New Roman"/>
              </a:rPr>
              <a:t>their uniform is </a:t>
            </a:r>
            <a:r>
              <a:rPr lang="en-US" altLang="zh-TW" sz="3600" dirty="0" smtClean="0">
                <a:latin typeface="EngTRESS A"/>
                <a:cs typeface="Times New Roman"/>
              </a:rPr>
              <a:t>…</a:t>
            </a:r>
          </a:p>
          <a:p>
            <a:pPr>
              <a:lnSpc>
                <a:spcPts val="5000"/>
              </a:lnSpc>
              <a:spcAft>
                <a:spcPts val="0"/>
              </a:spcAft>
            </a:pPr>
            <a:r>
              <a:rPr lang="en-US" altLang="zh-TW" sz="3600" dirty="0" smtClean="0">
                <a:latin typeface="EngTRESS A"/>
                <a:cs typeface="Times New Roman"/>
              </a:rPr>
              <a:t>all </a:t>
            </a:r>
            <a:r>
              <a:rPr lang="en-US" altLang="zh-TW" sz="3600" dirty="0">
                <a:latin typeface="EngTRESS A"/>
                <a:cs typeface="Times New Roman"/>
              </a:rPr>
              <a:t>black!</a:t>
            </a:r>
            <a:endParaRPr lang="zh-TW" altLang="en-US" sz="3600" dirty="0"/>
          </a:p>
        </p:txBody>
      </p:sp>
      <p:pic>
        <p:nvPicPr>
          <p:cNvPr id="3" name="圖片 2" descr="「New Zealandrugby girl」的圖片搜尋結果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6746" y="203176"/>
            <a:ext cx="4127984" cy="4089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圖片 4" descr="「All Black world cup」的圖片搜尋結果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33"/>
          <a:stretch/>
        </p:blipFill>
        <p:spPr bwMode="auto">
          <a:xfrm>
            <a:off x="266530" y="203176"/>
            <a:ext cx="4449486" cy="40899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57469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/>
          <p:cNvSpPr txBox="1"/>
          <p:nvPr/>
        </p:nvSpPr>
        <p:spPr>
          <a:xfrm>
            <a:off x="392745" y="2903441"/>
            <a:ext cx="8115809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000"/>
              </a:lnSpc>
            </a:pPr>
            <a:r>
              <a:rPr lang="en-US" altLang="zh-TW" sz="3600" dirty="0">
                <a:latin typeface="EngTRESS A"/>
                <a:cs typeface="Times New Roman"/>
              </a:rPr>
              <a:t>At the start of every game there is a very interesting tradition— the team performs a traditional Maori dance called the </a:t>
            </a:r>
            <a:r>
              <a:rPr lang="en-US" altLang="zh-TW" sz="3600" i="1" dirty="0" err="1">
                <a:latin typeface="EngTRESS A"/>
                <a:cs typeface="Times New Roman"/>
              </a:rPr>
              <a:t>Haka</a:t>
            </a:r>
            <a:r>
              <a:rPr lang="en-US" altLang="zh-TW" sz="3600" dirty="0">
                <a:latin typeface="EngTRESS A"/>
                <a:cs typeface="Times New Roman"/>
              </a:rPr>
              <a:t>.</a:t>
            </a:r>
            <a:endParaRPr lang="zh-TW" altLang="en-US" sz="3600" dirty="0"/>
          </a:p>
        </p:txBody>
      </p:sp>
      <p:pic>
        <p:nvPicPr>
          <p:cNvPr id="3" name="圖片 2" descr="「new zealand rugby All Black」的圖片搜尋結果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03" b="11330"/>
          <a:stretch/>
        </p:blipFill>
        <p:spPr bwMode="auto">
          <a:xfrm>
            <a:off x="200607" y="188640"/>
            <a:ext cx="8543901" cy="273630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圖片 3" descr="相關圖片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2" y="4919377"/>
            <a:ext cx="4283968" cy="181773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圖片 4" descr="「new zealand haka dance」的圖片搜尋結果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3094" y="4919377"/>
            <a:ext cx="4355977" cy="18177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85661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691479" y="3405673"/>
            <a:ext cx="7798365" cy="1374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000"/>
              </a:lnSpc>
            </a:pPr>
            <a:r>
              <a:rPr lang="en-US" altLang="zh-TW" sz="3600" dirty="0">
                <a:latin typeface="EngTRESS A"/>
                <a:cs typeface="Times New Roman"/>
              </a:rPr>
              <a:t>The players dance and shout at the same time. It’s very exciting!</a:t>
            </a:r>
            <a:endParaRPr lang="zh-TW" altLang="en-US" sz="3600" dirty="0"/>
          </a:p>
        </p:txBody>
      </p:sp>
      <p:pic>
        <p:nvPicPr>
          <p:cNvPr id="3" name="圖片 2" descr="相關圖片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96" y="188640"/>
            <a:ext cx="4469854" cy="295232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圖片 3" descr="相關圖片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18" y="4923724"/>
            <a:ext cx="4468232" cy="177389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圖片 4" descr="「new zealand haka dance」的圖片搜尋結果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07"/>
          <a:stretch/>
        </p:blipFill>
        <p:spPr bwMode="auto">
          <a:xfrm>
            <a:off x="4716016" y="4923725"/>
            <a:ext cx="4293183" cy="177389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圖片 5" descr="相關圖片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88640"/>
            <a:ext cx="4323000" cy="29523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57876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565921" y="3249052"/>
            <a:ext cx="8012158" cy="1374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000"/>
              </a:lnSpc>
              <a:spcAft>
                <a:spcPts val="0"/>
              </a:spcAft>
            </a:pPr>
            <a:r>
              <a:rPr lang="en-US" altLang="zh-TW" sz="3600" dirty="0">
                <a:latin typeface="EngTRESS A"/>
                <a:cs typeface="Times New Roman"/>
              </a:rPr>
              <a:t>New Zealand has two national symbols, </a:t>
            </a:r>
            <a:endParaRPr lang="en-US" altLang="zh-TW" sz="3600" dirty="0" smtClean="0">
              <a:latin typeface="EngTRESS A"/>
              <a:cs typeface="Times New Roman"/>
            </a:endParaRPr>
          </a:p>
          <a:p>
            <a:pPr>
              <a:lnSpc>
                <a:spcPts val="5000"/>
              </a:lnSpc>
              <a:spcAft>
                <a:spcPts val="0"/>
              </a:spcAft>
            </a:pPr>
            <a:r>
              <a:rPr lang="en-US" altLang="zh-TW" sz="3600" dirty="0" smtClean="0">
                <a:latin typeface="EngTRESS A"/>
                <a:cs typeface="Times New Roman"/>
              </a:rPr>
              <a:t>a </a:t>
            </a:r>
            <a:r>
              <a:rPr lang="en-US" altLang="zh-TW" sz="3600" dirty="0">
                <a:latin typeface="EngTRESS A"/>
                <a:cs typeface="Times New Roman"/>
              </a:rPr>
              <a:t>bird called a kiwi, and a silver fern leaf.</a:t>
            </a:r>
            <a:endParaRPr lang="zh-TW" altLang="zh-TW" sz="3600" kern="100" dirty="0">
              <a:cs typeface="Times New Roman"/>
            </a:endParaRPr>
          </a:p>
        </p:txBody>
      </p:sp>
      <p:pic>
        <p:nvPicPr>
          <p:cNvPr id="4" name="圖片 3" descr="相關圖片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98" t="10611" r="7570" b="9164"/>
          <a:stretch/>
        </p:blipFill>
        <p:spPr bwMode="auto">
          <a:xfrm>
            <a:off x="0" y="4623787"/>
            <a:ext cx="3995936" cy="222739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圖片 4" descr="相關圖片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6" t="9092" r="9518" b="13047"/>
          <a:stretch/>
        </p:blipFill>
        <p:spPr bwMode="auto">
          <a:xfrm>
            <a:off x="0" y="0"/>
            <a:ext cx="4572000" cy="281781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圖片 5" descr="相關圖片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9397"/>
            <a:ext cx="3995936" cy="278889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圖片 7" descr="相關圖片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76" t="1750" b="1308"/>
          <a:stretch/>
        </p:blipFill>
        <p:spPr bwMode="auto">
          <a:xfrm>
            <a:off x="5148064" y="4623787"/>
            <a:ext cx="3907217" cy="222739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25736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相關圖片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07808"/>
            <a:ext cx="5544616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0756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348</TotalTime>
  <Words>131</Words>
  <Application>Microsoft Office PowerPoint</Application>
  <PresentationFormat>如螢幕大小 (4:3)</PresentationFormat>
  <Paragraphs>11</Paragraphs>
  <Slides>8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9" baseType="lpstr"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36</cp:revision>
  <dcterms:created xsi:type="dcterms:W3CDTF">2018-09-26T00:13:53Z</dcterms:created>
  <dcterms:modified xsi:type="dcterms:W3CDTF">2019-10-17T08:31:14Z</dcterms:modified>
</cp:coreProperties>
</file>